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0" r:id="rId4"/>
    <p:sldId id="267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F1BE26-BAE3-42AA-B611-EB03C910CAAA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A8AF7E-E90E-4460-9423-31B0678568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#7:</a:t>
            </a:r>
          </a:p>
          <a:p>
            <a:r>
              <a:rPr lang="en-US" dirty="0" smtClean="0"/>
              <a:t>Getting Data from Point A to Point 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461</a:t>
            </a:r>
            <a:endParaRPr lang="en-US" dirty="0"/>
          </a:p>
        </p:txBody>
      </p:sp>
      <p:pic>
        <p:nvPicPr>
          <p:cNvPr id="1028" name="Picture 4" descr="http://spriteresource.technicianpokemon.com/fanart/arkeis/delibi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8398"/>
            <a:ext cx="17430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Routers very quickly look at, remove, and add labels</a:t>
            </a:r>
          </a:p>
          <a:p>
            <a:r>
              <a:rPr lang="en-US" dirty="0" smtClean="0"/>
              <a:t>Routing decisions using labels</a:t>
            </a:r>
          </a:p>
          <a:p>
            <a:r>
              <a:rPr lang="en-US" dirty="0" smtClean="0"/>
              <a:t>Traffic class field determines QoS priority</a:t>
            </a:r>
          </a:p>
          <a:p>
            <a:r>
              <a:rPr lang="en-US" dirty="0" smtClean="0"/>
              <a:t>Why do this instead of just using IP addresses?</a:t>
            </a:r>
          </a:p>
          <a:p>
            <a:r>
              <a:rPr lang="en-US" dirty="0" smtClean="0"/>
              <a:t>Why is this scheme problematic?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QoS (Quality of Service)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667000"/>
            <a:ext cx="2348753" cy="332740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Traffic can be routed according to priority</a:t>
            </a:r>
          </a:p>
          <a:p>
            <a:r>
              <a:rPr lang="en-US" dirty="0" smtClean="0"/>
              <a:t>Why might we want to prioritize traffic</a:t>
            </a:r>
            <a:br>
              <a:rPr lang="en-US" dirty="0" smtClean="0"/>
            </a:br>
            <a:r>
              <a:rPr lang="en-US" dirty="0" smtClean="0"/>
              <a:t>differently?</a:t>
            </a:r>
          </a:p>
          <a:p>
            <a:r>
              <a:rPr lang="en-US" dirty="0" smtClean="0"/>
              <a:t>Traffic can also be rerouted dynamically</a:t>
            </a:r>
            <a:br>
              <a:rPr lang="en-US" dirty="0" smtClean="0"/>
            </a:br>
            <a:r>
              <a:rPr lang="en-US" dirty="0" smtClean="0"/>
              <a:t>according to network conditions</a:t>
            </a:r>
          </a:p>
          <a:p>
            <a:r>
              <a:rPr lang="en-US" dirty="0" smtClean="0"/>
              <a:t>Examples?</a:t>
            </a:r>
          </a:p>
          <a:p>
            <a:r>
              <a:rPr lang="en-US" dirty="0" smtClean="0"/>
              <a:t>How could QoS this be a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Neutrality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070100"/>
            <a:ext cx="2997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Packet-Switched Networks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79475" y="4897854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A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2479675" y="52578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26" name="Oval 25"/>
          <p:cNvSpPr/>
          <p:nvPr/>
        </p:nvSpPr>
        <p:spPr>
          <a:xfrm>
            <a:off x="6619051" y="1256393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B</a:t>
            </a:r>
            <a:endParaRPr lang="en-US" sz="1600" dirty="0"/>
          </a:p>
        </p:txBody>
      </p:sp>
      <p:sp>
        <p:nvSpPr>
          <p:cNvPr id="27" name="Oval 26"/>
          <p:cNvSpPr/>
          <p:nvPr/>
        </p:nvSpPr>
        <p:spPr>
          <a:xfrm>
            <a:off x="5105400" y="33528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3478259" y="4219483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4114800" y="1920875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5486400" y="5079507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13340" y="3076483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1679575" y="33528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4" idx="7"/>
            <a:endCxn id="32" idx="4"/>
          </p:cNvCxnSpPr>
          <p:nvPr/>
        </p:nvCxnSpPr>
        <p:spPr>
          <a:xfrm flipV="1">
            <a:off x="1855087" y="4495800"/>
            <a:ext cx="395988" cy="5694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6"/>
            <a:endCxn id="25" idx="1"/>
          </p:cNvCxnSpPr>
          <p:nvPr/>
        </p:nvCxnSpPr>
        <p:spPr>
          <a:xfrm flipV="1">
            <a:off x="2022475" y="5425188"/>
            <a:ext cx="624588" cy="44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2" idx="7"/>
            <a:endCxn id="29" idx="3"/>
          </p:cNvCxnSpPr>
          <p:nvPr/>
        </p:nvCxnSpPr>
        <p:spPr>
          <a:xfrm flipV="1">
            <a:off x="2655187" y="2896487"/>
            <a:ext cx="1627001" cy="6237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9" idx="5"/>
            <a:endCxn id="27" idx="1"/>
          </p:cNvCxnSpPr>
          <p:nvPr/>
        </p:nvCxnSpPr>
        <p:spPr>
          <a:xfrm>
            <a:off x="5090412" y="2896487"/>
            <a:ext cx="182376" cy="6237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7"/>
            <a:endCxn id="28" idx="3"/>
          </p:cNvCxnSpPr>
          <p:nvPr/>
        </p:nvCxnSpPr>
        <p:spPr>
          <a:xfrm flipV="1">
            <a:off x="3455287" y="5195095"/>
            <a:ext cx="190360" cy="2300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8" idx="0"/>
            <a:endCxn id="29" idx="4"/>
          </p:cNvCxnSpPr>
          <p:nvPr/>
        </p:nvCxnSpPr>
        <p:spPr>
          <a:xfrm flipV="1">
            <a:off x="4049759" y="3063875"/>
            <a:ext cx="636541" cy="11556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" idx="5"/>
            <a:endCxn id="30" idx="2"/>
          </p:cNvCxnSpPr>
          <p:nvPr/>
        </p:nvCxnSpPr>
        <p:spPr>
          <a:xfrm>
            <a:off x="4453871" y="5195095"/>
            <a:ext cx="1032529" cy="455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4"/>
            <a:endCxn id="31" idx="0"/>
          </p:cNvCxnSpPr>
          <p:nvPr/>
        </p:nvCxnSpPr>
        <p:spPr>
          <a:xfrm flipH="1">
            <a:off x="7184840" y="2399393"/>
            <a:ext cx="5711" cy="677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7" idx="5"/>
            <a:endCxn id="30" idx="1"/>
          </p:cNvCxnSpPr>
          <p:nvPr/>
        </p:nvCxnSpPr>
        <p:spPr>
          <a:xfrm flipH="1">
            <a:off x="5653788" y="4328412"/>
            <a:ext cx="427224" cy="9184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27" idx="6"/>
            <a:endCxn id="31" idx="2"/>
          </p:cNvCxnSpPr>
          <p:nvPr/>
        </p:nvCxnSpPr>
        <p:spPr>
          <a:xfrm flipV="1">
            <a:off x="6248400" y="3647983"/>
            <a:ext cx="364940" cy="2763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>
            <a:stCxn id="27" idx="0"/>
            <a:endCxn id="26" idx="3"/>
          </p:cNvCxnSpPr>
          <p:nvPr/>
        </p:nvCxnSpPr>
        <p:spPr>
          <a:xfrm flipV="1">
            <a:off x="5676900" y="2232005"/>
            <a:ext cx="1109539" cy="1120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74" name="Picture 2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105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36" y="519509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70735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7" y="484812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80" y="108267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18214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8779E-6 C 0.00521 0.00301 0.01007 0.00347 0.01563 0.00532 C 0.0191 0.00648 0.02188 0.00949 0.02535 0.01041 C 0.03386 0.01296 0.04167 0.01458 0.05053 0.0155 C 0.05799 0.01735 0.06546 0.01805 0.07292 0.01944 C 0.07744 0.01897 0.08195 0.0192 0.08646 0.01828 C 0.08855 0.01782 0.09237 0.0155 0.09237 0.0155 C 0.0981 0.00787 0.09202 0.01481 0.0981 0.01041 C 0.10018 0.00903 0.104 0.00532 0.104 0.00532 C 0.11007 0.00764 0.11494 0.00949 0.12136 0.01041 C 0.12535 0.0118 0.12813 0.01435 0.13212 0.0155 C 0.1415 0.01805 0.15122 0.0192 0.16025 0.02337 C 0.16615 0.03563 0.18178 0.03493 0.19115 0.03632 C 0.1981 0.03887 0.20556 0.03493 0.21268 0.03378 C 0.21598 0.03216 0.21806 0.03054 0.22119 0.02846 C 0.22622 0.02522 0.23264 0.02545 0.23785 0.02337 C 0.24323 0.02129 0.24792 0.01758 0.25348 0.0155 C 0.25799 0.00995 0.26372 0.00764 0.26893 0.00278 C 0.2783 -0.00578 0.2849 -0.02128 0.29619 -0.02567 C 0.29966 -0.03076 0.30487 -0.03099 0.30973 -0.03215 C 0.31146 -0.04765 0.31268 -0.0606 0.31945 -0.07356 C 0.32049 -0.07888 0.32101 -0.08397 0.3224 -0.08905 C 0.32171 -0.09854 0.32153 -0.10802 0.31754 -0.11635 C 0.31389 -0.13347 0.31632 -0.14457 0.32049 -0.1603 C 0.32153 -0.17025 0.3231 -0.18297 0.32726 -0.1913 C 0.32848 -0.19754 0.33091 -0.20356 0.33299 -0.20957 C 0.33507 -0.22253 0.3323 -0.21003 0.33698 -0.22114 C 0.33959 -0.22738 0.33976 -0.23455 0.34271 -0.24057 C 0.3448 -0.25075 0.34862 -0.25931 0.35348 -0.26763 C 0.35556 -0.27642 0.35921 -0.28406 0.36389 -0.291 C 0.36598 -0.29909 0.3691 -0.30881 0.37292 -0.31552 C 0.37448 -0.32847 0.37223 -0.31644 0.3757 -0.32593 C 0.37935 -0.33495 0.38021 -0.34582 0.38438 -0.35438 C 0.38577 -0.36016 0.38803 -0.36571 0.39132 -0.36988 C 0.39514 -0.38422 0.41007 -0.37497 0.41945 -0.37127 C 0.42605 -0.36502 0.42466 -0.3671 0.42709 -0.35831 C 0.42813 -0.35114 0.42761 -0.3479 0.43212 -0.34397 C 0.43247 -0.34119 0.43438 -0.33911 0.4349 -0.33634 C 0.43785 -0.32292 0.43803 -0.30742 0.43994 -0.29354 C 0.44046 -0.2748 0.43941 -0.26185 0.44653 -0.24705 C 0.44792 -0.24149 0.45087 -0.23895 0.4533 -0.23409 C 0.45469 -0.23155 0.45608 -0.22877 0.45712 -0.22623 C 0.45851 -0.22322 0.46303 -0.22299 0.46494 -0.22229 C 0.47535 -0.21883 0.48525 -0.21512 0.49619 -0.21327 C 0.52379 -0.21374 0.55296 -0.2068 0.57952 -0.21721 C 0.58316 -0.22021 0.58681 -0.22068 0.59028 -0.22368 C 0.59115 -0.22438 0.5915 -0.22553 0.59237 -0.22623 C 0.59358 -0.22715 0.59497 -0.22785 0.59619 -0.22877 C 0.59879 -0.23409 0.60105 -0.23479 0.60487 -0.23802 C 0.60938 -0.24196 0.61285 -0.24635 0.61754 -0.24959 C 0.61823 -0.25098 0.61858 -0.25237 0.61945 -0.25352 C 0.62032 -0.25468 0.62171 -0.25491 0.6224 -0.25607 C 0.62466 -0.25954 0.62813 -0.26625 0.63021 -0.27018 C 0.6323 -0.27966 0.64289 -0.294 0.64757 -0.30256 C 0.64792 -0.30395 0.6481 -0.30534 0.64862 -0.3065 C 0.64966 -0.30927 0.65157 -0.31135 0.65244 -0.31436 C 0.65521 -0.32454 0.65921 -0.33356 0.66129 -0.34397 C 0.6625 -0.36571 0.66424 -0.39023 0.66893 -0.41128 C 0.66841 -0.42424 0.66858 -0.44228 0.6573 -0.4476 C 0.65157 -0.455 0.65365 -0.4513 0.65053 -0.45778 C 0.64931 -0.46564 0.64966 -0.46125 0.64966 -0.47073 L 0.64185 -0.47975 " pathEditMode="relative" ptsTypes="ffffffffffffffffffffffffffffffffffffffffffffffffffffffffffffAA">
                                      <p:cBhvr>
                                        <p:cTn id="6" dur="15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5431E-6 C 0.00157 -0.00023 0.01094 -0.00139 0.01372 -0.00278 C 0.01476 -0.00324 0.01545 -0.00463 0.0165 -0.00532 C 0.01736 -0.00601 0.01841 -0.00601 0.01945 -0.00648 C 0.02379 -0.01272 0.01858 -0.00624 0.02431 -0.01041 C 0.0283 -0.01318 0.03264 -0.01804 0.03594 -0.02197 C 0.0415 -0.02868 0.04549 -0.03678 0.05052 -0.04418 C 0.05226 -0.05043 0.05608 -0.05459 0.05938 -0.05968 C 0.06285 -0.06523 0.06598 -0.07125 0.06997 -0.07634 C 0.07118 -0.08281 0.07309 -0.08929 0.07587 -0.09461 C 0.07813 -0.10386 0.07952 -0.11635 0.08351 -0.12422 C 0.08403 -0.1307 0.08507 -0.13717 0.08559 -0.14365 C 0.08646 -0.15522 0.08316 -0.17164 0.09132 -0.17858 C 0.09462 -0.1876 0.10348 -0.20657 0.10973 -0.21351 C 0.11059 -0.21443 0.11181 -0.2142 0.11268 -0.2149 C 0.11736 -0.21837 0.12032 -0.22137 0.12535 -0.22392 C 0.13195 -0.22739 0.12396 -0.22137 0.13403 -0.22785 C 0.13837 -0.23063 0.14236 -0.23456 0.1467 -0.23687 C 0.15035 -0.23895 0.15452 -0.23942 0.15834 -0.2408 C 0.16424 -0.24289 0.16997 -0.24589 0.17587 -0.24844 C 0.17934 -0.25006 0.18195 -0.25237 0.18559 -0.25376 C 0.19219 -0.25954 0.18907 -0.25792 0.19427 -0.26 C 0.19636 -0.26209 0.20434 -0.26879 0.20591 -0.26926 C 0.21007 -0.27041 0.21476 -0.27203 0.21858 -0.27435 C 0.22431 -0.27782 0.23056 -0.28175 0.23594 -0.28591 C 0.24011 -0.28915 0.24289 -0.29355 0.24757 -0.29632 C 0.2507 -0.29817 0.25729 -0.30025 0.25729 -0.30025 C 0.2632 -0.30534 0.26997 -0.30928 0.27674 -0.31182 C 0.28299 -0.31714 0.29098 -0.31714 0.29809 -0.31968 C 0.30973 -0.31922 0.32153 -0.31992 0.33316 -0.3183 C 0.33403 -0.31807 0.33872 -0.30002 0.33993 -0.29771 C 0.33907 -0.28082 0.33854 -0.26347 0.32917 -0.25098 C 0.32691 -0.24127 0.32188 -0.23201 0.31858 -0.22253 C 0.31615 -0.21605 0.31563 -0.20934 0.31268 -0.2031 C 0.31111 -0.19639 0.30816 -0.18968 0.30486 -0.1839 C 0.3033 -0.17395 0.29601 -0.16516 0.29028 -0.15799 C 0.2882 -0.14874 0.29132 -0.15938 0.28646 -0.15151 C 0.28438 -0.14804 0.28316 -0.14249 0.2816 -0.13856 C 0.27986 -0.13417 0.27882 -0.13417 0.27674 -0.12954 C 0.27327 -0.12191 0.27622 -0.12676 0.27379 -0.11913 C 0.27275 -0.11566 0.26997 -0.10872 0.26997 -0.10872 C 0.27032 -0.10317 0.27049 -0.09739 0.27101 -0.09183 C 0.27188 -0.08166 0.28073 -0.0687 0.28559 -0.06084 C 0.28924 -0.05505 0.29045 -0.04696 0.29427 -0.04141 C 0.29566 -0.02845 0.3007 -0.02383 0.304 -0.01295 C 0.30764 -0.00139 0.30747 0.00625 0.31372 0.01666 C 0.31875 0.02498 0.32448 0.03401 0.33108 0.04002 C 0.33559 0.04418 0.34167 0.04511 0.3467 0.04765 C 0.36424 0.05621 0.38334 0.06038 0.40209 0.06199 C 0.40452 0.06315 0.40729 0.06315 0.40973 0.06454 C 0.41059 0.065 0.41094 0.06662 0.41164 0.06708 C 0.41302 0.06778 0.41441 0.06801 0.41545 0.06847 C 0.41997 0.07726 0.42657 0.08027 0.43386 0.08258 C 0.44271 0.08212 0.45139 0.08212 0.46025 0.08143 C 0.46493 0.08096 0.46528 0.065 0.46806 0.05945 C 0.46875 0.05667 0.47084 0.05459 0.47101 0.05159 C 0.47188 0.03747 0.46789 0.02892 0.46129 0.0192 C 0.46007 0.01481 0.45938 0.01157 0.45729 0.00763 C 0.45816 -0.01457 0.45834 -0.03562 0.46806 -0.05436 C 0.4691 -0.06084 0.47136 -0.06222 0.47292 -0.0687 C 0.47466 -0.07564 0.4757 -0.08142 0.47969 -0.08674 C 0.48125 -0.09415 0.4849 -0.09924 0.48733 -0.10618 C 0.4882 -0.11196 0.48941 -0.11751 0.49028 -0.12306 C 0.49098 -0.1337 0.4915 -0.14619 0.49618 -0.15522 C 0.49879 -0.1603 0.50695 -0.16701 0.50695 -0.16701 C 0.51146 -0.17627 0.52865 -0.18436 0.53698 -0.1876 C 0.53872 -0.18922 0.54098 -0.18968 0.54271 -0.19153 C 0.54844 -0.19778 0.54045 -0.19408 0.54861 -0.19662 C 0.55348 -0.20379 0.54636 -0.19385 0.55539 -0.2031 C 0.56025 -0.20796 0.55955 -0.21143 0.56615 -0.2149 C 0.56771 -0.21582 0.56945 -0.21628 0.57101 -0.21744 C 0.57743 -0.22253 0.58299 -0.22924 0.59028 -0.23294 C 0.59757 -0.24057 0.60556 -0.24543 0.61077 -0.2563 C 0.61233 -0.26394 0.61563 -0.27064 0.61754 -0.27828 C 0.61858 -0.28776 0.61997 -0.29771 0.6224 -0.30673 C 0.62344 -0.3183 0.62431 -0.33009 0.62535 -0.34166 C 0.6257 -0.34513 0.62622 -0.35207 0.62622 -0.35207 C 0.6257 -0.37428 0.62153 -0.41476 0.62726 -0.43604 C 0.62691 -0.44645 0.62622 -0.45663 0.62622 -0.46704 " pathEditMode="relative" ptsTypes="ffffffffffffffffffffffffffffffffffffffffffffffffffffffffffffffffffffffffffffffA">
                                      <p:cBhvr>
                                        <p:cTn id="8" dur="15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4168E-6 C 0.00191 -0.00833 0.00781 -0.02128 0.01354 -0.02591 C 0.01684 -0.02868 0.0224 -0.03076 0.02621 -0.03215 C 0.02847 -0.03562 0.03073 -0.03585 0.03385 -0.03747 C 0.04375 -0.03562 0.05295 -0.03053 0.06302 -0.02845 C 0.06649 -0.02637 0.0691 -0.02336 0.07274 -0.02197 C 0.07865 -0.01689 0.08333 -0.01087 0.09028 -0.00763 C 0.0934 -0.00347 0.10312 0.00717 0.10764 0.00902 C 0.11285 0.01596 0.12031 0.01758 0.12708 0.02082 C 0.13003 0.02036 0.13316 0.02059 0.13594 0.01943 C 0.13958 0.01781 0.15451 0.0037 0.15729 -2.64168E-6 C 0.16198 -0.00624 0.16528 -0.01388 0.1717 -0.01665 C 0.18194 -0.02591 0.19271 -0.03909 0.20486 -0.04256 C 0.21042 -0.0539 0.20278 -0.03955 0.20972 -0.04904 C 0.21337 -0.05413 0.21597 -0.06014 0.22031 -0.06454 C 0.22708 -0.07171 0.23819 -0.07379 0.24653 -0.07495 C 0.2566 -0.07448 0.26649 -0.07425 0.27656 -0.07356 C 0.28212 -0.0731 0.28767 -0.06754 0.29323 -0.06593 C 0.29931 -0.06037 0.30694 -0.05714 0.31354 -0.05297 C 0.31562 -0.05158 0.31788 -0.0502 0.31944 -0.04788 C 0.32101 -0.0458 0.32187 -0.0421 0.32413 -0.04141 C 0.32882 -0.03979 0.33229 -0.03678 0.33681 -0.03493 C 0.34514 -0.02822 0.35469 -0.02128 0.36406 -0.01804 C 0.36771 -0.0148 0.37118 -0.01295 0.37569 -0.01157 C 0.37812 -0.00948 0.38056 -0.00624 0.38351 -0.00509 C 0.38559 -0.00416 0.39028 -0.00254 0.39028 -0.00254 C 0.39965 0.00555 0.40174 0.00093 0.41736 -2.64168E-6 C 0.41875 -0.00046 0.41996 -0.00092 0.42135 -0.00116 C 0.42517 -0.00185 0.42917 -0.00162 0.43299 -0.00254 C 0.43611 -0.00347 0.43871 -0.00902 0.4408 -0.01157 C 0.44184 -0.01527 0.44444 -0.01804 0.44462 -0.02197 C 0.44583 -0.05875 0.43229 -0.096 0.45243 -0.12029 C 0.45451 -0.12561 0.4592 -0.13578 0.4592 -0.13578 C 0.46111 -0.14411 0.4651 -0.15429 0.46892 -0.16169 C 0.47604 -0.1758 0.46788 -0.15545 0.47378 -0.16933 C 0.47552 -0.17395 0.47639 -0.17788 0.47865 -0.18228 C 0.47934 -0.18945 0.48056 -0.19616 0.48125 -0.2031 C 0.48073 -0.20703 0.48038 -0.21096 0.47951 -0.21466 C 0.47917 -0.21605 0.4776 -0.21698 0.4776 -0.2186 C 0.4776 -0.22369 0.48264 -0.22901 0.48542 -0.23155 C 0.49115 -0.24265 0.48333 -0.22901 0.49028 -0.23664 C 0.49375 -0.24034 0.49496 -0.24358 0.49896 -0.24705 C 0.50174 -0.2526 0.50573 -0.25491 0.50972 -0.25862 C 0.51927 -0.26717 0.52934 -0.27735 0.5408 -0.28059 C 0.54479 -0.28429 0.54531 -0.28591 0.55035 -0.28707 C 0.55538 -0.29123 0.5625 -0.29239 0.56701 -0.29748 C 0.5717 -0.3028 0.575 -0.31089 0.57951 -0.31691 C 0.58316 -0.33056 0.57726 -0.31089 0.58351 -0.32339 C 0.5842 -0.32477 0.58385 -0.32686 0.58437 -0.32847 C 0.58594 -0.3331 0.58854 -0.33888 0.59115 -0.34282 C 0.59462 -0.35392 0.5941 -0.36525 0.59705 -0.37636 C 0.6026 -0.42702 0.60139 -0.4786 0.58142 -0.52255 C 0.58056 -0.52649 0.57865 -0.52903 0.57865 -0.53296 L 0.58437 -0.56396 " pathEditMode="relative" ptsTypes="ffffffffffffffffffffffffffffffffffffffffffffffffffffAA">
                                      <p:cBhvr>
                                        <p:cTn id="10" dur="12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32084E-6 C 0.00035 -0.00347 0.00035 -0.00694 0.00104 -0.01041 C 0.00278 -0.01989 0.01025 -0.02568 0.01268 -0.03493 C 0.01181 -0.04835 0.01198 -0.05482 0.00382 -0.06246 C 0.00243 -0.06824 -0.00139 -0.07171 -0.00295 -0.07773 C -0.0026 -0.08235 -0.00295 -0.08652 -0.00191 -0.09068 C -0.00104 -0.09415 0.00295 -0.09993 0.00295 -0.09993 C 0.00452 -0.10618 0.00903 -0.11173 0.01268 -0.11636 C 0.01719 -0.12862 0.02396 -0.13671 0.03108 -0.1462 C 0.03264 -0.14851 0.03316 -0.15198 0.0349 -0.15406 C 0.03559 -0.15499 0.03629 -0.15591 0.03698 -0.15661 C 0.04097 -0.17465 0.0474 -0.19269 0.05625 -0.20726 C 0.06094 -0.2149 0.0665 -0.22091 0.07084 -0.22901 C 0.07327 -0.2378 0.07153 -0.23456 0.07483 -0.23942 C 0.07709 -0.25237 0.07656 -0.25029 0.0757 -0.26903 C 0.07639 -0.28406 0.07379 -0.29332 0.08455 -0.29748 C 0.09219 -0.30442 0.08802 -0.30234 0.09705 -0.30396 C 0.09896 -0.30488 0.10122 -0.30511 0.10295 -0.3065 C 0.10382 -0.3072 0.104 -0.30881 0.10486 -0.30928 C 0.10764 -0.31067 0.11354 -0.31182 0.11354 -0.31182 C 0.11754 -0.31668 0.11337 -0.31252 0.12049 -0.31575 C 0.12448 -0.3176 0.12709 -0.32084 0.13108 -0.32223 C 0.13941 -0.3294 0.15052 -0.33218 0.16025 -0.33495 C 0.16684 -0.3368 0.17327 -0.34051 0.17969 -0.34282 C 0.18472 -0.34467 0.19045 -0.34536 0.19514 -0.34791 C 0.19879 -0.34999 0.20122 -0.35323 0.20486 -0.35438 C 0.21007 -0.35924 0.21823 -0.36341 0.22431 -0.36641 C 0.22917 -0.36873 0.23212 -0.37451 0.23698 -0.37659 C 0.24271 -0.38214 0.24653 -0.38469 0.25347 -0.38677 C 0.25903 -0.39209 0.26719 -0.39371 0.27379 -0.39579 C 0.28924 -0.39487 0.29584 -0.40042 0.3 -0.38191 C 0.29757 -0.37104 0.29722 -0.35878 0.29219 -0.3493 C 0.28976 -0.33865 0.28715 -0.32316 0.28247 -0.31437 C 0.28021 -0.30095 0.27344 -0.29054 0.26806 -0.27944 C 0.26302 -0.26926 0.25886 -0.25839 0.25347 -0.24844 C 0.25191 -0.24243 0.24896 -0.23734 0.2467 -0.23155 C 0.24427 -0.22508 0.24393 -0.21721 0.23976 -0.21212 C 0.23629 -0.18621 0.22257 -0.16355 0.2184 -0.13717 C 0.21893 -0.12677 0.21788 -0.11404 0.2224 -0.10502 C 0.22413 -0.09415 0.22917 -0.08004 0.23698 -0.07518 C 0.2441 -0.07009 0.25347 -0.06963 0.26111 -0.06732 C 0.26459 -0.06315 0.27101 -0.05853 0.2757 -0.05714 C 0.27865 -0.05598 0.28455 -0.05436 0.28455 -0.05436 C 0.29045 -0.05066 0.31198 -0.04395 0.31945 -0.04303 C 0.32257 -0.04141 0.32622 -0.04094 0.32917 -0.03909 C 0.33143 -0.03724 0.33351 -0.03493 0.33594 -0.03377 C 0.33802 -0.03262 0.34271 -0.031 0.34271 -0.031 C 0.34375 -0.0303 0.34462 -0.02915 0.34566 -0.02845 C 0.34653 -0.02799 0.34775 -0.02799 0.34861 -0.0273 C 0.34948 -0.02683 0.34983 -0.02522 0.35052 -0.02452 C 0.35712 -0.01874 0.36719 -0.0111 0.37483 -0.0081 C 0.38247 -0.00046 0.4 0.00185 0.40972 0.00486 C 0.43438 0.00301 0.41806 0.00648 0.42813 -0.00278 C 0.43108 -0.00879 0.43386 -0.0192 0.43698 -0.02452 C 0.43993 -0.04719 0.44097 -0.07356 0.42917 -0.09068 C 0.43004 -0.10849 0.43108 -0.10733 0.43403 -0.12168 C 0.4349 -0.12607 0.43698 -0.13486 0.43698 -0.13486 C 0.43785 -0.14712 0.44045 -0.16123 0.44375 -0.17349 C 0.44584 -0.18945 0.44271 -0.17048 0.44757 -0.18506 C 0.44931 -0.19038 0.45052 -0.19755 0.45139 -0.20333 C 0.45052 -0.21791 0.45174 -0.21999 0.44375 -0.22762 C 0.44063 -0.2341 0.43646 -0.23549 0.43212 -0.24057 C 0.42778 -0.24543 0.42309 -0.25075 0.4184 -0.25492 C 0.41597 -0.25977 0.40886 -0.26995 0.40486 -0.27157 C 0.40226 -0.28129 0.40625 -0.26949 0.4 -0.27805 C 0.39931 -0.27897 0.39965 -0.28082 0.39913 -0.28198 C 0.39861 -0.28314 0.39775 -0.2836 0.39705 -0.28453 C 0.39445 -0.29632 0.3941 -0.30696 0.40382 -0.31182 C 0.40816 -0.31714 0.41285 -0.32246 0.41754 -0.32732 C 0.42031 -0.3301 0.42396 -0.33148 0.42622 -0.33495 C 0.42934 -0.33981 0.43108 -0.34444 0.4349 -0.34791 C 0.43906 -0.35624 0.44462 -0.36341 0.44861 -0.37127 C 0.45156 -0.38469 0.46181 -0.3907 0.46806 -0.40111 C 0.47344 -0.41036 0.4783 -0.42239 0.48455 -0.43095 C 0.49306 -0.44206 0.48351 -0.42656 0.49219 -0.43997 C 0.49688 -0.44691 0.49983 -0.45547 0.50486 -0.46195 C 0.51163 -0.48577 0.50504 -0.46357 0.5349 -0.51747 C 0.55886 -0.56049 0.55243 -0.54916 0.57483 -0.5938 C 0.58733 -0.61878 0.60139 -0.64215 0.61459 -0.66621 C 0.61771 -0.67176 0.61997 -0.678 0.62431 -0.6817 C 0.62726 -0.68702 0.63038 -0.68818 0.63299 -0.6935 C 0.6349 -0.68379 0.63715 -0.66921 0.63108 -0.66112 C 0.62865 -0.65788 0.62275 -0.65626 0.61945 -0.65464 C 0.61372 -0.65186 0.60868 -0.64724 0.60295 -0.64423 C 0.59618 -0.63521 0.59618 -0.62966 0.59323 -0.61832 C 0.59445 -0.6056 0.6 -0.58871 0.6 -0.57692 L 0.60677 -0.57437 " pathEditMode="relative" ptsTypes="fffffffffffffffffffffffffffffffffffffffffffffffffffffffffffffffffffffffffffffffffffffAA">
                                      <p:cBhvr>
                                        <p:cTn id="12" dur="1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8501E-6 C -0.00486 0.00186 -0.00886 0.00602 -0.01354 0.00787 C -0.01997 0.01042 -0.02726 0.01181 -0.03386 0.01296 C -0.04254 0.01666 -0.05104 0.0206 -0.06007 0.02198 C -0.06667 0.02545 -0.07188 0.03008 -0.07865 0.03239 C -0.08247 0.03633 -0.0849 0.04095 -0.0882 0.04535 C -0.09167 0.04997 -0.09566 0.05344 -0.09896 0.0583 C -0.10087 0.06108 -0.10156 0.06501 -0.10382 0.06732 C -0.10729 0.07079 -0.11354 0.07889 -0.11354 0.07889 C -0.11528 0.08652 -0.12465 0.09948 -0.12899 0.10618 C -0.13577 0.11683 -0.12622 0.10341 -0.13386 0.11243 C -0.13559 0.11451 -0.13872 0.11891 -0.13872 0.11891 C -0.14288 0.13047 -0.15 0.14042 -0.15816 0.14736 C -0.16059 0.15245 -0.1632 0.15546 -0.16684 0.15916 C -0.16858 0.1661 -0.17136 0.1691 -0.1757 0.17327 C -0.17986 0.18483 -0.1809 0.19732 -0.18351 0.20958 C -0.1842 0.21259 -0.18472 0.2156 -0.18542 0.21861 C -0.18577 0.21999 -0.18629 0.22254 -0.18629 0.22254 C -0.18386 0.23087 -0.18143 0.24012 -0.17865 0.24845 C -0.17743 0.25192 -0.17465 0.25862 -0.17465 0.25862 C -0.17188 0.27621 -0.16667 0.29332 -0.16198 0.31044 C -0.16111 0.31345 -0.15191 0.31507 -0.15035 0.31553 C -0.14566 0.319 -0.14393 0.32016 -0.14271 0.32733 C -0.14653 0.3308 -0.14601 0.33473 -0.14757 0.34028 C -0.14896 0.35902 -0.15191 0.37521 -0.15816 0.39187 C -0.1592 0.39464 -0.1592 0.39811 -0.16007 0.40112 C -0.1632 0.41107 -0.16632 0.42124 -0.16979 0.43073 C -0.17205 0.43674 -0.17396 0.44484 -0.17465 0.45155 C -0.17535 0.45802 -0.17656 0.47098 -0.17656 0.47098 C -0.17587 0.48092 -0.17674 0.48393 -0.1717 0.49018 C -0.17552 0.50475 -0.2033 0.49665 -0.20573 0.49665 C -0.2099 0.49619 -0.21424 0.49619 -0.2184 0.4955 C -0.22153 0.49503 -0.22136 0.49342 -0.22413 0.49156 C -0.22969 0.48786 -0.23577 0.48486 -0.24167 0.48254 C -0.2467 0.47815 -0.25278 0.47815 -0.25816 0.47468 C -0.26406 0.47075 -0.27101 0.46704 -0.27761 0.4645 C -0.28056 0.46172 -0.28333 0.46149 -0.28629 0.45918 C -0.29202 0.45478 -0.29497 0.44993 -0.3 0.44507 C -0.30313 0.44206 -0.31059 0.43975 -0.31059 0.43975 C -0.31788 0.4335 -0.32795 0.43605 -0.33594 0.43073 C -0.34306 0.42587 -0.34722 0.41592 -0.35521 0.41268 C -0.36858 0.41523 -0.37691 0.43026 -0.38924 0.43605 C -0.39288 0.44044 -0.39653 0.44461 -0.40087 0.44761 C -0.40278 0.45178 -0.40521 0.45455 -0.40764 0.45802 C -0.41094 0.46959 -0.40833 0.48208 -0.41354 0.49295 C -0.41563 0.50174 -0.42379 0.50706 -0.43004 0.50961 C -0.43455 0.51354 -0.4382 0.51562 -0.44271 0.52002 C -0.44445 0.52164 -0.44566 0.52488 -0.44757 0.52649 C -0.45 0.52858 -0.45365 0.52927 -0.45625 0.53043 C -0.45799 0.53667 -0.46024 0.54384 -0.46406 0.54847 C -0.46493 0.55379 -0.46615 0.55772 -0.46788 0.56281 C -0.46875 0.56536 -0.4684 0.56859 -0.46979 0.57045 C -0.47153 0.57276 -0.47431 0.57299 -0.47656 0.57438 C -0.48715 0.57322 -0.48785 0.57484 -0.4941 0.56651 C -0.49636 0.55587 -0.49705 0.54361 -0.50191 0.53436 C -0.50382 0.52603 -0.50104 0.53413 -0.50573 0.52904 C -0.50799 0.52673 -0.51007 0.52071 -0.51163 0.51747 C -0.51215 0.51447 -0.51337 0.51146 -0.51354 0.50845 C -0.51424 0.49989 -0.51129 0.48925 -0.51545 0.48254 C -0.5184 0.47769 -0.53542 0.47121 -0.53976 0.46959 C -0.54844 0.46658 -0.55729 0.46381 -0.56597 0.46057 C -0.575 0.45733 -0.58281 0.45293 -0.59219 0.45155 C -0.59757 0.4497 -0.59462 0.45016 -0.60087 0.45016 L -0.59792 0.43605 " pathEditMode="relative" ptsTypes="ffffffffffffffffffffffffffffffffffffffffffffffffffffffffffffffAA">
                                      <p:cBhvr>
                                        <p:cTn id="14" dur="1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9558E-6 C -0.00261 0.0111 -0.00469 0.02243 -0.00973 0.03215 C -0.01198 0.04557 -0.01372 0.05158 -0.01945 0.06338 C -0.02257 0.06962 -0.02848 0.07286 -0.03195 0.07888 C -0.03525 0.08466 -0.03698 0.09067 -0.0408 0.09576 C -0.04184 0.10016 -0.04341 0.10155 -0.04566 0.10478 C -0.04688 0.11034 -0.05104 0.11404 -0.05434 0.11774 C -0.0599 0.12398 -0.06528 0.13069 -0.07084 0.13694 C -0.07379 0.14018 -0.07379 0.14295 -0.07778 0.1448 C -0.08125 0.15452 -0.08854 0.15938 -0.0941 0.16678 C -0.10104 0.17603 -0.10938 0.1832 -0.11754 0.19014 C -0.12483 0.20356 -0.11545 0.18806 -0.12431 0.19778 C -0.12622 0.19963 -0.12691 0.20472 -0.12813 0.2068 C -0.13021 0.21004 -0.13299 0.21258 -0.1349 0.21605 C -0.13559 0.21721 -0.13629 0.21859 -0.13681 0.21975 C -0.13959 0.23363 -0.13559 0.21605 -0.1408 0.23016 C -0.14306 0.23594 -0.14202 0.24427 -0.14462 0.24959 C -0.14688 0.25422 -0.14775 0.25283 -0.1507 0.25607 C -0.15643 0.26278 -0.1625 0.27203 -0.16997 0.2755 C -0.17604 0.28637 -0.18577 0.29747 -0.1941 0.30511 C -0.19601 0.30696 -0.19861 0.30673 -0.20087 0.30788 C -0.20729 0.30488 -0.20365 0.29632 -0.20973 0.291 C -0.21007 0.28961 -0.21007 0.28822 -0.21059 0.28707 C -0.21111 0.28591 -0.21233 0.28568 -0.21268 0.28452 C -0.21372 0.28174 -0.21459 0.2755 -0.21459 0.2755 C -0.21598 0.26301 -0.21632 0.25005 -0.21841 0.23803 C -0.21893 0.23085 -0.2191 0.22044 -0.22136 0.21327 C -0.22292 0.20842 -0.22674 0.20448 -0.22917 0.20032 C -0.23282 0.19384 -0.23594 0.1869 -0.23889 0.17973 C -0.24011 0.17302 -0.24132 0.16632 -0.24653 0.16423 C -0.25209 0.1677 -0.25799 0.17117 -0.26302 0.1758 C -0.26632 0.17534 -0.26962 0.17557 -0.27275 0.17464 C -0.28299 0.1714 -0.29011 0.1492 -0.29219 0.13694 C -0.29115 0.13092 -0.29028 0.12769 -0.28646 0.12422 C -0.27361 0.12583 -0.27709 0.12769 -0.26702 0.13439 C -0.26528 0.13902 -0.2632 0.14133 -0.26216 0.14619 C -0.2625 0.1492 -0.26216 0.15244 -0.26302 0.15521 C -0.26372 0.15753 -0.26875 0.16169 -0.26997 0.16285 C -0.2757 0.1684 -0.27952 0.17048 -0.28646 0.17187 C -0.29445 0.17094 -0.29896 0.17256 -0.30087 0.16169 C -0.30018 0.14989 -0.30209 0.14619 -0.29705 0.13833 C -0.29497 0.13509 -0.29028 0.1293 -0.29028 0.1293 C -0.28907 0.12445 -0.2849 0.1219 -0.2816 0.1189 C -0.27466 0.12144 -0.27344 0.12144 -0.27188 0.13046 C -0.27118 0.13439 -0.26997 0.14226 -0.26997 0.14226 C -0.27066 0.14966 -0.26927 0.15845 -0.27275 0.16423 C -0.27709 0.1714 -0.2849 0.17464 -0.29132 0.1758 C -0.30643 0.17418 -0.31059 0.17696 -0.32032 0.16817 C -0.32674 0.15614 -0.31858 0.14596 -0.31059 0.14087 C -0.30643 0.13509 -0.30191 0.13578 -0.29618 0.13439 C -0.29219 0.13486 -0.2882 0.13462 -0.28438 0.13578 C -0.28056 0.13671 -0.27674 0.1566 -0.2757 0.16169 C -0.27674 0.17048 -0.27709 0.17372 -0.2816 0.17973 C -0.28316 0.18667 -0.28733 0.18737 -0.29219 0.18875 C -0.3066 0.1876 -0.30729 0.19037 -0.30973 0.17464 C -0.30938 0.16863 -0.31025 0.16215 -0.30868 0.15637 C -0.30486 0.14203 -0.29132 0.13347 -0.2816 0.1293 C -0.27743 0.12977 -0.27309 0.12907 -0.26893 0.13046 C -0.26615 0.13139 -0.26545 0.13648 -0.26407 0.13971 C -0.26077 0.14712 -0.25799 0.15452 -0.25625 0.16285 C -0.25764 0.17788 -0.26007 0.18667 -0.27188 0.1913 C -0.275 0.19246 -0.2783 0.19315 -0.2816 0.19407 C -0.28282 0.19454 -0.28542 0.19523 -0.28542 0.19523 C -0.29323 0.19338 -0.29636 0.19176 -0.30295 0.18875 C -0.3099 0.17626 -0.30486 0.15706 -0.29809 0.14619 C -0.29566 0.14226 -0.29462 0.13671 -0.29132 0.13439 C -0.28438 0.12977 -0.28733 0.13208 -0.28247 0.12792 C -0.27691 0.12884 -0.27032 0.12722 -0.26598 0.13185 C -0.26372 0.13439 -0.26216 0.13786 -0.26025 0.14087 C -0.25868 0.14342 -0.25625 0.14874 -0.25625 0.14874 C -0.25712 0.16354 -0.25625 0.16817 -0.26511 0.1758 C -0.26875 0.1832 -0.27657 0.18575 -0.28247 0.19014 C -0.28577 0.19269 -0.29323 0.19523 -0.29323 0.19523 C -0.2974 0.1987 -0.30486 0.2024 -0.30973 0.20425 C -0.3132 0.20772 -0.31615 0.21004 -0.32032 0.21212 C -0.32466 0.21744 -0.3349 0.2223 -0.3408 0.22368 C -0.34462 0.22877 -0.35018 0.23062 -0.35539 0.2327 C -0.35886 0.23594 -0.36233 0.23571 -0.36598 0.23803 C -0.37414 0.24358 -0.38403 0.24543 -0.39323 0.24705 C -0.40313 0.25098 -0.4132 0.25491 -0.42327 0.25746 C -0.42795 0.26162 -0.43351 0.26301 -0.43889 0.26509 C -0.44115 0.26602 -0.44566 0.26763 -0.44566 0.26763 C -0.45348 0.27388 -0.46146 0.27804 -0.46997 0.28198 C -0.47986 0.29215 -0.46667 0.27989 -0.47952 0.28707 C -0.48073 0.28776 -0.4875 0.29447 -0.48924 0.29609 C -0.48993 0.29678 -0.49566 0.29933 -0.49705 0.30002 C -0.50087 0.30511 -0.504 0.30835 -0.50782 0.31297 C -0.51059 0.32061 -0.51389 0.32801 -0.51754 0.33495 C -0.51945 0.3442 -0.5224 0.35253 -0.52622 0.36086 C -0.5283 0.36988 -0.52535 0.35993 -0.53004 0.36733 C -0.53091 0.36872 -0.53108 0.3708 -0.53195 0.37242 C -0.53473 0.37774 -0.5382 0.38329 -0.54167 0.38792 C -0.54462 0.39879 -0.54601 0.40897 -0.54757 0.42031 C -0.54844 0.43326 -0.55 0.43835 -0.55434 0.44876 C -0.55729 0.4557 -0.55747 0.46194 -0.56111 0.46819 C -0.56459 0.48114 -0.57292 0.49942 -0.58247 0.50566 C -0.58368 0.51052 -0.58299 0.5096 -0.58646 0.51353 C -0.58733 0.51445 -0.58924 0.51607 -0.58924 0.51607 L -0.59705 0.50705 " pathEditMode="relative" ptsTypes="fffffffffffffffffffffffffffffffffffffffffffffffffffffffffffffffffffffffffffffffffffffffffffffffffAA">
                                      <p:cBhvr>
                                        <p:cTn id="16" dur="1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advantages of this?</a:t>
            </a:r>
          </a:p>
          <a:p>
            <a:pPr lvl="1"/>
            <a:r>
              <a:rPr lang="en-US" dirty="0" smtClean="0"/>
              <a:t>Easy to set up and add nodes</a:t>
            </a:r>
          </a:p>
          <a:p>
            <a:pPr lvl="1"/>
            <a:r>
              <a:rPr lang="en-US" dirty="0" smtClean="0"/>
              <a:t>Scales well</a:t>
            </a:r>
          </a:p>
          <a:p>
            <a:pPr lvl="1"/>
            <a:r>
              <a:rPr lang="en-US" dirty="0" smtClean="0"/>
              <a:t>Partitioned data means errors are localized</a:t>
            </a:r>
          </a:p>
          <a:p>
            <a:pPr lvl="1"/>
            <a:r>
              <a:rPr lang="en-US" dirty="0" smtClean="0"/>
              <a:t>Many connections possible over the same line</a:t>
            </a:r>
          </a:p>
          <a:p>
            <a:r>
              <a:rPr lang="en-US" dirty="0" smtClean="0"/>
              <a:t>What are some disadvantages?</a:t>
            </a:r>
          </a:p>
          <a:p>
            <a:pPr lvl="1"/>
            <a:r>
              <a:rPr lang="en-US" dirty="0" smtClean="0"/>
              <a:t>Less direct</a:t>
            </a:r>
          </a:p>
          <a:p>
            <a:pPr lvl="1"/>
            <a:r>
              <a:rPr lang="en-US" dirty="0" smtClean="0"/>
              <a:t>Router processing power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Packet-Switched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00400"/>
            <a:ext cx="2619741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1855087" y="4495800"/>
            <a:ext cx="395988" cy="5694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dirty="0" smtClean="0"/>
              <a:t>Packet-Switched Networks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79475" y="4897854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A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2479675" y="52578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26" name="Oval 25"/>
          <p:cNvSpPr/>
          <p:nvPr/>
        </p:nvSpPr>
        <p:spPr>
          <a:xfrm>
            <a:off x="6619051" y="1256393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B</a:t>
            </a:r>
            <a:endParaRPr lang="en-US" sz="1600" dirty="0"/>
          </a:p>
        </p:txBody>
      </p:sp>
      <p:sp>
        <p:nvSpPr>
          <p:cNvPr id="27" name="Oval 26"/>
          <p:cNvSpPr/>
          <p:nvPr/>
        </p:nvSpPr>
        <p:spPr>
          <a:xfrm>
            <a:off x="5105400" y="33528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3478259" y="4219483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4114800" y="1920875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5486400" y="5079507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13340" y="3076483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1679575" y="33528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Router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4" idx="6"/>
            <a:endCxn id="25" idx="1"/>
          </p:cNvCxnSpPr>
          <p:nvPr/>
        </p:nvCxnSpPr>
        <p:spPr>
          <a:xfrm flipV="1">
            <a:off x="2022475" y="5425188"/>
            <a:ext cx="624588" cy="44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2" idx="7"/>
            <a:endCxn id="29" idx="3"/>
          </p:cNvCxnSpPr>
          <p:nvPr/>
        </p:nvCxnSpPr>
        <p:spPr>
          <a:xfrm flipV="1">
            <a:off x="2655187" y="2896487"/>
            <a:ext cx="1627001" cy="6237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9" idx="5"/>
            <a:endCxn id="27" idx="1"/>
          </p:cNvCxnSpPr>
          <p:nvPr/>
        </p:nvCxnSpPr>
        <p:spPr>
          <a:xfrm>
            <a:off x="5090412" y="2896487"/>
            <a:ext cx="182376" cy="6237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7"/>
            <a:endCxn id="28" idx="3"/>
          </p:cNvCxnSpPr>
          <p:nvPr/>
        </p:nvCxnSpPr>
        <p:spPr>
          <a:xfrm flipV="1">
            <a:off x="3455287" y="5195095"/>
            <a:ext cx="190360" cy="2300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8" idx="0"/>
            <a:endCxn id="29" idx="4"/>
          </p:cNvCxnSpPr>
          <p:nvPr/>
        </p:nvCxnSpPr>
        <p:spPr>
          <a:xfrm flipV="1">
            <a:off x="4049759" y="3063875"/>
            <a:ext cx="636541" cy="11556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" idx="5"/>
            <a:endCxn id="30" idx="2"/>
          </p:cNvCxnSpPr>
          <p:nvPr/>
        </p:nvCxnSpPr>
        <p:spPr>
          <a:xfrm>
            <a:off x="4453871" y="5195095"/>
            <a:ext cx="1032529" cy="455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4"/>
            <a:endCxn id="31" idx="0"/>
          </p:cNvCxnSpPr>
          <p:nvPr/>
        </p:nvCxnSpPr>
        <p:spPr>
          <a:xfrm flipH="1">
            <a:off x="7184840" y="2399393"/>
            <a:ext cx="5711" cy="677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7" idx="5"/>
            <a:endCxn id="30" idx="1"/>
          </p:cNvCxnSpPr>
          <p:nvPr/>
        </p:nvCxnSpPr>
        <p:spPr>
          <a:xfrm flipH="1">
            <a:off x="5653788" y="4328412"/>
            <a:ext cx="427224" cy="9184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27" idx="6"/>
            <a:endCxn id="31" idx="2"/>
          </p:cNvCxnSpPr>
          <p:nvPr/>
        </p:nvCxnSpPr>
        <p:spPr>
          <a:xfrm flipV="1">
            <a:off x="6248400" y="3647983"/>
            <a:ext cx="364940" cy="2763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>
            <a:stCxn id="27" idx="0"/>
            <a:endCxn id="26" idx="3"/>
          </p:cNvCxnSpPr>
          <p:nvPr/>
        </p:nvCxnSpPr>
        <p:spPr>
          <a:xfrm flipV="1">
            <a:off x="5676900" y="2232005"/>
            <a:ext cx="1109539" cy="1120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962400"/>
            <a:ext cx="3429000" cy="27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Circuit-Switched Networks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69520" y="1524000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B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762000" y="4953000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A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4" idx="3"/>
            <a:endCxn id="7" idx="6"/>
          </p:cNvCxnSpPr>
          <p:nvPr/>
        </p:nvCxnSpPr>
        <p:spPr>
          <a:xfrm flipH="1">
            <a:off x="1905000" y="2499612"/>
            <a:ext cx="5431908" cy="30248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953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800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49184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20" y="20519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" y="5181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762000" y="3276600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P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4495800" y="1670956"/>
            <a:ext cx="1143000" cy="11481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Host Q</a:t>
            </a:r>
            <a:endParaRPr lang="en-US" sz="1500" dirty="0"/>
          </a:p>
        </p:txBody>
      </p:sp>
      <p:pic>
        <p:nvPicPr>
          <p:cNvPr id="24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92677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6" descr="http://pldh.net/media/pokemon/gen4/hgss/0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3761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22" idx="6"/>
          </p:cNvCxnSpPr>
          <p:nvPr/>
        </p:nvCxnSpPr>
        <p:spPr>
          <a:xfrm flipV="1">
            <a:off x="1905000" y="2499612"/>
            <a:ext cx="2715954" cy="13484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8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0417 0.02222 L 0.65417 -0.44445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2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0.04445 L 0.73281 -0.51111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27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0 L 0.67917 -0.55625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-278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0417 0.05555 L 0.74584 -0.43334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-2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0.01667 -0.01112 L -0.70833 0.47777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2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Motion origin="layout" path="M -0.01667 0.02222 L -0.75 0.57777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277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1.11022E-16 -1.85185E-6 L -0.34167 0.25232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12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-3.33333E-6 2.22222E-6 L -0.375 0.26875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Circuit-Switched Networks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What are some advantages of this?</a:t>
            </a:r>
          </a:p>
          <a:p>
            <a:pPr lvl="1"/>
            <a:r>
              <a:rPr lang="en-US" dirty="0" smtClean="0"/>
              <a:t>Easy to keep networks separate and private</a:t>
            </a:r>
          </a:p>
          <a:p>
            <a:pPr lvl="1"/>
            <a:r>
              <a:rPr lang="en-US" dirty="0" smtClean="0"/>
              <a:t>Consistent response time</a:t>
            </a:r>
          </a:p>
          <a:p>
            <a:pPr lvl="1"/>
            <a:r>
              <a:rPr lang="en-US" dirty="0" smtClean="0"/>
              <a:t>Quality of Service</a:t>
            </a:r>
          </a:p>
          <a:p>
            <a:r>
              <a:rPr lang="en-US" dirty="0"/>
              <a:t>What are some </a:t>
            </a:r>
            <a:r>
              <a:rPr lang="en-US" dirty="0" smtClean="0"/>
              <a:t>disadvantages </a:t>
            </a:r>
            <a:r>
              <a:rPr lang="en-US" dirty="0"/>
              <a:t>of this?</a:t>
            </a:r>
          </a:p>
          <a:p>
            <a:pPr lvl="1"/>
            <a:r>
              <a:rPr lang="en-US" dirty="0" smtClean="0"/>
              <a:t>Doesn’t scale well</a:t>
            </a:r>
          </a:p>
          <a:p>
            <a:pPr lvl="1"/>
            <a:r>
              <a:rPr lang="en-US" dirty="0" smtClean="0"/>
              <a:t>Takes work to set up new circuits</a:t>
            </a:r>
          </a:p>
          <a:p>
            <a:pPr lvl="1"/>
            <a:r>
              <a:rPr lang="en-US" dirty="0" smtClean="0"/>
              <a:t>Unused network capacity common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95" y="3429000"/>
            <a:ext cx="2410191" cy="26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Circuit-Switched Network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56311"/>
            <a:ext cx="4181475" cy="47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circuits</a:t>
            </a:r>
          </a:p>
          <a:p>
            <a:pPr lvl="1"/>
            <a:r>
              <a:rPr lang="en-US" dirty="0" smtClean="0"/>
              <a:t>Connection-oriented communication</a:t>
            </a:r>
          </a:p>
          <a:p>
            <a:pPr lvl="1"/>
            <a:r>
              <a:rPr lang="en-US" dirty="0" smtClean="0"/>
              <a:t>Like circuits, but delivered over packets</a:t>
            </a:r>
          </a:p>
          <a:p>
            <a:pPr lvl="1"/>
            <a:r>
              <a:rPr lang="en-US" dirty="0" smtClean="0"/>
              <a:t>Examples?</a:t>
            </a:r>
          </a:p>
          <a:p>
            <a:pPr lvl="2"/>
            <a:r>
              <a:rPr lang="en-US" dirty="0" smtClean="0"/>
              <a:t>Tor</a:t>
            </a:r>
          </a:p>
          <a:p>
            <a:pPr lvl="2"/>
            <a:r>
              <a:rPr lang="en-US" dirty="0" smtClean="0"/>
              <a:t>TCP</a:t>
            </a:r>
          </a:p>
          <a:p>
            <a:pPr lvl="2"/>
            <a:r>
              <a:rPr lang="en-US" dirty="0" smtClean="0"/>
              <a:t>Multiprotocol Label Switching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Circuits in packet-switched networks?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7600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circuit protocol</a:t>
            </a:r>
          </a:p>
          <a:p>
            <a:r>
              <a:rPr lang="en-US" dirty="0" smtClean="0"/>
              <a:t>Developed by Cisco</a:t>
            </a:r>
          </a:p>
          <a:p>
            <a:r>
              <a:rPr lang="en-US" dirty="0" smtClean="0"/>
              <a:t>For use inside networks</a:t>
            </a:r>
          </a:p>
          <a:p>
            <a:r>
              <a:rPr lang="en-US" dirty="0" smtClean="0"/>
              <a:t>Works on the link layer</a:t>
            </a:r>
          </a:p>
          <a:p>
            <a:r>
              <a:rPr lang="en-US" dirty="0" smtClean="0"/>
              <a:t>Labels added to link layer frames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Multiprotocol Label Switching (MPLS)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2185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249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CSE 461</vt:lpstr>
      <vt:lpstr>Packet-Switched Networks</vt:lpstr>
      <vt:lpstr>Packet-Switched Networks</vt:lpstr>
      <vt:lpstr>Packet-Switched Networks</vt:lpstr>
      <vt:lpstr>Circuit-Switched Networks</vt:lpstr>
      <vt:lpstr>Circuit-Switched Networks</vt:lpstr>
      <vt:lpstr>Early Circuit-Switched Network</vt:lpstr>
      <vt:lpstr>Circuits in packet-switched networks?</vt:lpstr>
      <vt:lpstr>Multiprotocol Label Switching (MPLS)</vt:lpstr>
      <vt:lpstr>MPLS Labels</vt:lpstr>
      <vt:lpstr>QoS (Quality of Service)</vt:lpstr>
      <vt:lpstr>Net Neutrality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461</dc:title>
  <dc:creator>Nat</dc:creator>
  <cp:lastModifiedBy>Nat</cp:lastModifiedBy>
  <cp:revision>20</cp:revision>
  <dcterms:created xsi:type="dcterms:W3CDTF">2014-05-15T04:38:17Z</dcterms:created>
  <dcterms:modified xsi:type="dcterms:W3CDTF">2014-05-16T01:15:38Z</dcterms:modified>
</cp:coreProperties>
</file>